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1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60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373" autoAdjust="0"/>
  </p:normalViewPr>
  <p:slideViewPr>
    <p:cSldViewPr snapToGrid="0">
      <p:cViewPr varScale="1">
        <p:scale>
          <a:sx n="82" d="100"/>
          <a:sy n="82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677A6-2CCC-4043-A86E-092C0B26838C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AAEB8-CA57-4676-8D8E-6E2EBBFCE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9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F9B8-E815-5E0E-A955-1F9335BA6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2D0EC-991B-D679-37F5-9543C7FE7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35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03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BEE-392B-F5C8-28FB-11AD593E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E8DE7-F840-ED2E-6749-8F863E8C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95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82BA-D9D1-17AB-2551-FF32F40A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8C92D-C6E8-2B6E-5014-7BC509B1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3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7AC1-2FCB-16C3-342D-15528CD7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B84B-DB5F-1B7F-1A62-AFC9BA734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9CC94-364B-64C0-BEB5-AA1C63BD8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787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11DB-40EE-C995-C734-46DF7EE1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D53A2-78CA-4367-06F5-E1D709D2B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97E2A-B9A7-FEF9-E4E4-62D5ADB2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CFC17-3925-6DC0-B892-2C030457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D4199-52D5-9CD0-4D90-6A8B19E1F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9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74B0-9369-C252-3E6F-6B27E4C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4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84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1029-FD99-24CE-3B03-9E342D5F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20AA-896D-B55C-BC55-C171CCE41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43652-8D4D-A37A-D94F-431F2C01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6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AC44-EFCA-DEA9-A788-0125C0B4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D819-4010-FC37-218B-05BE43A28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4ABE2-02CB-DAE5-AF83-E68C4F75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5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A2E78-0E59-73B5-3946-DD52F5A5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D4B69-D7FB-270F-439C-BFFA1C392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150E6-F2E3-99BA-FE35-2C8983147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91595"/>
            <a:ext cx="5029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File New: Build a Event-Driven Architected Microservice from Scratch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D07DB-2693-5B0E-A574-778EB1A00B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6501793"/>
            <a:ext cx="970684" cy="25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90156-E5E3-C8EC-2AD5-823AE1B9CC4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910" y="6484405"/>
            <a:ext cx="1103096" cy="2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6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99FF"/>
          </a:solidFill>
          <a:latin typeface="Kamerik205 8" panose="020B08030306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E837D-AE61-637F-1B08-14BD1258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C4AEE-C220-EEDF-45D6-4A0E557A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04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51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Chad Green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38BA1A-CFD5-4053-A773-C6E5649B8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5227060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9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7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28C5-D231-8415-EA94-0452B71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– Resident Move-In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0001-9C36-8B70-39B7-B63BB136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User Story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 a community manager, I want to move in a prospective resident so they receive the benefits of being a resident.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Acceptance Criteria</a:t>
            </a:r>
            <a:endParaRPr lang="en-US" dirty="0"/>
          </a:p>
          <a:p>
            <a:r>
              <a:rPr lang="en-US" dirty="0"/>
              <a:t>Resident record created in Resident Manager.</a:t>
            </a:r>
          </a:p>
          <a:p>
            <a:r>
              <a:rPr lang="en-US" dirty="0"/>
              <a:t>Lease record is created in Lease Manager and payment activities start.</a:t>
            </a:r>
          </a:p>
          <a:p>
            <a:r>
              <a:rPr lang="en-US" dirty="0"/>
              <a:t>Resident initialized in Care Manager and care activities start.</a:t>
            </a:r>
          </a:p>
          <a:p>
            <a:r>
              <a:rPr lang="en-US" dirty="0"/>
              <a:t>Appropriate property records are updated to reflect the move-in.</a:t>
            </a:r>
          </a:p>
          <a:p>
            <a:r>
              <a:rPr lang="en-US" dirty="0"/>
              <a:t>Handle the ability for future actions upon a user move-in.</a:t>
            </a:r>
          </a:p>
        </p:txBody>
      </p:sp>
    </p:spTree>
    <p:extLst>
      <p:ext uri="{BB962C8B-B14F-4D97-AF65-F5344CB8AC3E}">
        <p14:creationId xmlns:p14="http://schemas.microsoft.com/office/powerpoint/2010/main" val="40234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81ED2FA-1382-9BCE-C4C9-0F6932991C3B}"/>
              </a:ext>
            </a:extLst>
          </p:cNvPr>
          <p:cNvCxnSpPr>
            <a:stCxn id="21" idx="1"/>
            <a:endCxn id="23" idx="1"/>
          </p:cNvCxnSpPr>
          <p:nvPr/>
        </p:nvCxnSpPr>
        <p:spPr>
          <a:xfrm rot="16200000" flipH="1">
            <a:off x="7540373" y="2420141"/>
            <a:ext cx="12700" cy="5780264"/>
          </a:xfrm>
          <a:prstGeom prst="bentConnector3">
            <a:avLst>
              <a:gd name="adj1" fmla="val 46615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2AA188B-8B07-2CB9-48AB-D0E6E7371227}"/>
              </a:ext>
            </a:extLst>
          </p:cNvPr>
          <p:cNvCxnSpPr>
            <a:stCxn id="21" idx="1"/>
            <a:endCxn id="22" idx="1"/>
          </p:cNvCxnSpPr>
          <p:nvPr/>
        </p:nvCxnSpPr>
        <p:spPr>
          <a:xfrm rot="16200000" flipH="1">
            <a:off x="6095307" y="3865207"/>
            <a:ext cx="12700" cy="2890132"/>
          </a:xfrm>
          <a:prstGeom prst="bentConnector3">
            <a:avLst>
              <a:gd name="adj1" fmla="val 63230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2FC04A9-20F8-920D-1674-2364F6FB6872}"/>
              </a:ext>
            </a:extLst>
          </p:cNvPr>
          <p:cNvCxnSpPr>
            <a:stCxn id="21" idx="1"/>
            <a:endCxn id="20" idx="1"/>
          </p:cNvCxnSpPr>
          <p:nvPr/>
        </p:nvCxnSpPr>
        <p:spPr>
          <a:xfrm rot="5400000">
            <a:off x="3205175" y="3865207"/>
            <a:ext cx="12700" cy="2890132"/>
          </a:xfrm>
          <a:prstGeom prst="bentConnector3">
            <a:avLst>
              <a:gd name="adj1" fmla="val 567692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ylinder 7">
            <a:extLst>
              <a:ext uri="{FF2B5EF4-FFF2-40B4-BE49-F238E27FC236}">
                <a16:creationId xmlns:a16="http://schemas.microsoft.com/office/drawing/2014/main" id="{38A471D8-C387-B6BD-0289-6715977D80F4}"/>
              </a:ext>
            </a:extLst>
          </p:cNvPr>
          <p:cNvSpPr/>
          <p:nvPr/>
        </p:nvSpPr>
        <p:spPr>
          <a:xfrm rot="5400000">
            <a:off x="5820100" y="1219999"/>
            <a:ext cx="527095" cy="9929911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Event </a:t>
            </a:r>
            <a:r>
              <a:rPr lang="en-US" b="1" dirty="0" err="1"/>
              <a:t>Ingester</a:t>
            </a:r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4E6980-C836-6737-DF43-60918233501B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4650241" y="5310273"/>
            <a:ext cx="214836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6BA88B-767F-D6B9-5F26-48A5BE547795}"/>
              </a:ext>
            </a:extLst>
          </p:cNvPr>
          <p:cNvCxnSpPr>
            <a:endCxn id="20" idx="1"/>
          </p:cNvCxnSpPr>
          <p:nvPr/>
        </p:nvCxnSpPr>
        <p:spPr>
          <a:xfrm flipH="1" flipV="1">
            <a:off x="1760109" y="5310273"/>
            <a:ext cx="232814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0E9B45-39F2-13A0-7418-156EABAB379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7204282" y="5310273"/>
            <a:ext cx="336091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DEAB87-AB74-D83A-E409-9F1392891034}"/>
              </a:ext>
            </a:extLst>
          </p:cNvPr>
          <p:cNvCxnSpPr>
            <a:endCxn id="23" idx="1"/>
          </p:cNvCxnSpPr>
          <p:nvPr/>
        </p:nvCxnSpPr>
        <p:spPr>
          <a:xfrm flipV="1">
            <a:off x="9584300" y="5310273"/>
            <a:ext cx="846205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14FB09F-5745-ACE6-DA09-301FBB54B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9D37793-3418-AC59-261F-8F2344790DC3}"/>
              </a:ext>
            </a:extLst>
          </p:cNvPr>
          <p:cNvGrpSpPr/>
          <p:nvPr/>
        </p:nvGrpSpPr>
        <p:grpSpPr>
          <a:xfrm>
            <a:off x="6289364" y="2535196"/>
            <a:ext cx="5545301" cy="937824"/>
            <a:chOff x="6289364" y="2535196"/>
            <a:chExt cx="5545301" cy="937824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09171025-3A5C-174E-AD82-C4620D1CAF19}"/>
                </a:ext>
              </a:extLst>
            </p:cNvPr>
            <p:cNvSpPr/>
            <p:nvPr/>
          </p:nvSpPr>
          <p:spPr>
            <a:xfrm>
              <a:off x="6289365" y="3159475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 API</a:t>
              </a:r>
            </a:p>
          </p:txBody>
        </p:sp>
        <p:sp>
          <p:nvSpPr>
            <p:cNvPr id="5" name="Rectangle: Diagonal Corners Rounded 4">
              <a:extLst>
                <a:ext uri="{FF2B5EF4-FFF2-40B4-BE49-F238E27FC236}">
                  <a16:creationId xmlns:a16="http://schemas.microsoft.com/office/drawing/2014/main" id="{B07B0265-530F-D211-EDF4-3EF957635C59}"/>
                </a:ext>
              </a:extLst>
            </p:cNvPr>
            <p:cNvSpPr/>
            <p:nvPr/>
          </p:nvSpPr>
          <p:spPr>
            <a:xfrm>
              <a:off x="7708590" y="3159474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 API</a:t>
              </a:r>
            </a:p>
          </p:txBody>
        </p:sp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8228290B-F041-4D4D-30AB-06F31C3A3566}"/>
                </a:ext>
              </a:extLst>
            </p:cNvPr>
            <p:cNvSpPr/>
            <p:nvPr/>
          </p:nvSpPr>
          <p:spPr>
            <a:xfrm>
              <a:off x="9127815" y="3159473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 API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A15EF81E-BE68-E112-0B3A-3A5D2568F16C}"/>
                </a:ext>
              </a:extLst>
            </p:cNvPr>
            <p:cNvSpPr/>
            <p:nvPr/>
          </p:nvSpPr>
          <p:spPr>
            <a:xfrm>
              <a:off x="10547040" y="3159472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 API</a:t>
              </a: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211B69F0-A88B-8EB8-DC6C-9E8AFFF82F44}"/>
                </a:ext>
              </a:extLst>
            </p:cNvPr>
            <p:cNvSpPr/>
            <p:nvPr/>
          </p:nvSpPr>
          <p:spPr>
            <a:xfrm>
              <a:off x="6289364" y="2535196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</a:t>
              </a: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1AED186-7C4E-B477-1D93-622EA6B868D0}"/>
                </a:ext>
              </a:extLst>
            </p:cNvPr>
            <p:cNvSpPr/>
            <p:nvPr/>
          </p:nvSpPr>
          <p:spPr>
            <a:xfrm>
              <a:off x="7708591" y="2559588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</a:t>
              </a:r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E31725CE-BC45-4A1B-7EE1-8D06F0263E0E}"/>
                </a:ext>
              </a:extLst>
            </p:cNvPr>
            <p:cNvSpPr/>
            <p:nvPr/>
          </p:nvSpPr>
          <p:spPr>
            <a:xfrm>
              <a:off x="9127818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</a:t>
              </a:r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946EF8A-D45B-7DD5-E4CB-AD5C1901050D}"/>
                </a:ext>
              </a:extLst>
            </p:cNvPr>
            <p:cNvSpPr/>
            <p:nvPr/>
          </p:nvSpPr>
          <p:spPr>
            <a:xfrm>
              <a:off x="10547040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7C59B7-29AA-1210-16E7-CDBF10287A0D}"/>
                </a:ext>
              </a:extLst>
            </p:cNvPr>
            <p:cNvCxnSpPr>
              <a:stCxn id="4" idx="3"/>
              <a:endCxn id="8" idx="3"/>
            </p:cNvCxnSpPr>
            <p:nvPr/>
          </p:nvCxnSpPr>
          <p:spPr>
            <a:xfrm flipH="1" flipV="1">
              <a:off x="6933177" y="2992396"/>
              <a:ext cx="1" cy="16707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5C1594-CC83-32F3-1DAF-0A8171CB5387}"/>
                </a:ext>
              </a:extLst>
            </p:cNvPr>
            <p:cNvCxnSpPr>
              <a:stCxn id="5" idx="3"/>
              <a:endCxn id="9" idx="3"/>
            </p:cNvCxnSpPr>
            <p:nvPr/>
          </p:nvCxnSpPr>
          <p:spPr>
            <a:xfrm flipV="1">
              <a:off x="8352403" y="3016788"/>
              <a:ext cx="1" cy="1426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64DAB2-5056-E0C0-16C1-F985094106E1}"/>
                </a:ext>
              </a:extLst>
            </p:cNvPr>
            <p:cNvCxnSpPr>
              <a:stCxn id="6" idx="3"/>
              <a:endCxn id="10" idx="3"/>
            </p:cNvCxnSpPr>
            <p:nvPr/>
          </p:nvCxnSpPr>
          <p:spPr>
            <a:xfrm flipV="1">
              <a:off x="9771628" y="3015310"/>
              <a:ext cx="3" cy="14416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38707C-998F-7FDA-4360-9D9369F89F6E}"/>
                </a:ext>
              </a:extLst>
            </p:cNvPr>
            <p:cNvCxnSpPr>
              <a:stCxn id="7" idx="3"/>
              <a:endCxn id="11" idx="3"/>
            </p:cNvCxnSpPr>
            <p:nvPr/>
          </p:nvCxnSpPr>
          <p:spPr>
            <a:xfrm flipV="1">
              <a:off x="11190853" y="3015310"/>
              <a:ext cx="0" cy="14416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1509C58-D87C-A414-9D62-7097C9A7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AAD192A8-B009-2478-23D8-99613EEFC16E}"/>
              </a:ext>
            </a:extLst>
          </p:cNvPr>
          <p:cNvSpPr/>
          <p:nvPr/>
        </p:nvSpPr>
        <p:spPr>
          <a:xfrm rot="5400000">
            <a:off x="8153687" y="77995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B09C871-3393-5355-3D5D-AB2A5D868875}"/>
              </a:ext>
            </a:extLst>
          </p:cNvPr>
          <p:cNvSpPr/>
          <p:nvPr/>
        </p:nvSpPr>
        <p:spPr>
          <a:xfrm rot="5400000">
            <a:off x="8153688" y="219918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2188F425-5B85-9AD3-6BDD-33CE566B20A0}"/>
              </a:ext>
            </a:extLst>
          </p:cNvPr>
          <p:cNvSpPr/>
          <p:nvPr/>
        </p:nvSpPr>
        <p:spPr>
          <a:xfrm rot="5400000">
            <a:off x="8153689" y="361840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E005D05-44B4-5592-F675-1716A93BDB4C}"/>
              </a:ext>
            </a:extLst>
          </p:cNvPr>
          <p:cNvSpPr/>
          <p:nvPr/>
        </p:nvSpPr>
        <p:spPr>
          <a:xfrm rot="5400000">
            <a:off x="8153690" y="503763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A00C420-19EF-4BDA-AE3C-F9B52F5D2E6B}"/>
              </a:ext>
            </a:extLst>
          </p:cNvPr>
          <p:cNvSpPr/>
          <p:nvPr/>
        </p:nvSpPr>
        <p:spPr>
          <a:xfrm rot="5400000">
            <a:off x="8706138" y="708131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9FBF6F0D-B90F-F3E2-5975-6B6B4FF88B7D}"/>
              </a:ext>
            </a:extLst>
          </p:cNvPr>
          <p:cNvSpPr/>
          <p:nvPr/>
        </p:nvSpPr>
        <p:spPr>
          <a:xfrm rot="5400000">
            <a:off x="8681746" y="2127358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0FFA02FD-6DBF-BA43-8456-4F239EA206B7}"/>
              </a:ext>
            </a:extLst>
          </p:cNvPr>
          <p:cNvSpPr/>
          <p:nvPr/>
        </p:nvSpPr>
        <p:spPr>
          <a:xfrm rot="5400000">
            <a:off x="8657354" y="3546585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038A3C3-D7DE-80EE-2BE3-43BA7252E602}"/>
              </a:ext>
            </a:extLst>
          </p:cNvPr>
          <p:cNvSpPr/>
          <p:nvPr/>
        </p:nvSpPr>
        <p:spPr>
          <a:xfrm rot="5400000">
            <a:off x="8632962" y="4965812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B707B-9F9A-BE2B-F926-0D2F90FCA840}"/>
              </a:ext>
            </a:extLst>
          </p:cNvPr>
          <p:cNvGrpSpPr/>
          <p:nvPr/>
        </p:nvGrpSpPr>
        <p:grpSpPr>
          <a:xfrm>
            <a:off x="4055222" y="2212451"/>
            <a:ext cx="1234953" cy="1562730"/>
            <a:chOff x="4229799" y="2827538"/>
            <a:chExt cx="1234953" cy="156273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0C73FD8-D0B8-C8F8-5D6C-5479A92B9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2390" y="2827538"/>
              <a:ext cx="1193398" cy="11933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7928CA-5B89-4131-BA90-2381A8C05E8B}"/>
                </a:ext>
              </a:extLst>
            </p:cNvPr>
            <p:cNvSpPr txBox="1"/>
            <p:nvPr/>
          </p:nvSpPr>
          <p:spPr>
            <a:xfrm>
              <a:off x="4229799" y="4020936"/>
              <a:ext cx="123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Hubs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F60DBA-F5D7-D4F7-8CC9-0967AF6B79D3}"/>
              </a:ext>
            </a:extLst>
          </p:cNvPr>
          <p:cNvGrpSpPr/>
          <p:nvPr/>
        </p:nvGrpSpPr>
        <p:grpSpPr>
          <a:xfrm>
            <a:off x="6640703" y="449256"/>
            <a:ext cx="1298497" cy="974949"/>
            <a:chOff x="6640703" y="449256"/>
            <a:chExt cx="1298497" cy="97494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C9F82B3-0DFF-27C9-FA0F-7EF932CB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36DDE2-468C-5760-C8A8-F41DEB17B37F}"/>
                </a:ext>
              </a:extLst>
            </p:cNvPr>
            <p:cNvSpPr txBox="1"/>
            <p:nvPr/>
          </p:nvSpPr>
          <p:spPr>
            <a:xfrm>
              <a:off x="6640703" y="1054873"/>
              <a:ext cx="1298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 Listener</a:t>
              </a:r>
            </a:p>
          </p:txBody>
        </p:sp>
        <p:pic>
          <p:nvPicPr>
            <p:cNvPr id="17" name="Picture 2" descr="Event Hubs - Connectors | Microsoft Docs">
              <a:extLst>
                <a:ext uri="{FF2B5EF4-FFF2-40B4-BE49-F238E27FC236}">
                  <a16:creationId xmlns:a16="http://schemas.microsoft.com/office/drawing/2014/main" id="{EB273D94-A77F-EE27-31D2-04A4A4309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9C28BE-CFC3-54DB-F64F-EBAB752CA8CE}"/>
              </a:ext>
            </a:extLst>
          </p:cNvPr>
          <p:cNvGrpSpPr/>
          <p:nvPr/>
        </p:nvGrpSpPr>
        <p:grpSpPr>
          <a:xfrm>
            <a:off x="6630281" y="4706931"/>
            <a:ext cx="1277657" cy="974949"/>
            <a:chOff x="6640703" y="449256"/>
            <a:chExt cx="1277657" cy="974949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117D244-15D1-CF68-2D8B-E09659ED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0AFCE-0E3E-4E61-DF11-B4E5171075A9}"/>
                </a:ext>
              </a:extLst>
            </p:cNvPr>
            <p:cNvSpPr txBox="1"/>
            <p:nvPr/>
          </p:nvSpPr>
          <p:spPr>
            <a:xfrm>
              <a:off x="6640703" y="1054873"/>
              <a:ext cx="127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LM Listener</a:t>
              </a:r>
            </a:p>
          </p:txBody>
        </p:sp>
        <p:pic>
          <p:nvPicPr>
            <p:cNvPr id="21" name="Picture 2" descr="Event Hubs - Connectors | Microsoft Docs">
              <a:extLst>
                <a:ext uri="{FF2B5EF4-FFF2-40B4-BE49-F238E27FC236}">
                  <a16:creationId xmlns:a16="http://schemas.microsoft.com/office/drawing/2014/main" id="{F53478C3-511E-A31E-F578-6B6700290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DF104A-BC28-BBDB-2AC3-19F37AA1283A}"/>
              </a:ext>
            </a:extLst>
          </p:cNvPr>
          <p:cNvGrpSpPr/>
          <p:nvPr/>
        </p:nvGrpSpPr>
        <p:grpSpPr>
          <a:xfrm>
            <a:off x="6640703" y="3287706"/>
            <a:ext cx="1303306" cy="974949"/>
            <a:chOff x="6640703" y="449256"/>
            <a:chExt cx="1303306" cy="97494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D1AEBF7-3061-84D9-9EE1-97A4B38F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17BBAD-A578-B70C-13F9-A992E3F8551A}"/>
                </a:ext>
              </a:extLst>
            </p:cNvPr>
            <p:cNvSpPr txBox="1"/>
            <p:nvPr/>
          </p:nvSpPr>
          <p:spPr>
            <a:xfrm>
              <a:off x="6640703" y="1054873"/>
              <a:ext cx="1303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 Listener</a:t>
              </a:r>
            </a:p>
          </p:txBody>
        </p:sp>
        <p:pic>
          <p:nvPicPr>
            <p:cNvPr id="25" name="Picture 2" descr="Event Hubs - Connectors | Microsoft Docs">
              <a:extLst>
                <a:ext uri="{FF2B5EF4-FFF2-40B4-BE49-F238E27FC236}">
                  <a16:creationId xmlns:a16="http://schemas.microsoft.com/office/drawing/2014/main" id="{A8A87710-994F-0E83-63B6-1799458BB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9839BD-5E2F-0680-0A83-3E5532D125F3}"/>
              </a:ext>
            </a:extLst>
          </p:cNvPr>
          <p:cNvCxnSpPr>
            <a:stCxn id="4" idx="1"/>
            <a:endCxn id="12" idx="3"/>
          </p:cNvCxnSpPr>
          <p:nvPr/>
        </p:nvCxnSpPr>
        <p:spPr>
          <a:xfrm flipH="1">
            <a:off x="5261211" y="2355957"/>
            <a:ext cx="3379517" cy="453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37C30F-0047-2594-0D98-C69BFDF7D632}"/>
              </a:ext>
            </a:extLst>
          </p:cNvPr>
          <p:cNvCxnSpPr>
            <a:stCxn id="12" idx="0"/>
            <a:endCxn id="16" idx="1"/>
          </p:cNvCxnSpPr>
          <p:nvPr/>
        </p:nvCxnSpPr>
        <p:spPr>
          <a:xfrm flipV="1">
            <a:off x="4664512" y="1239539"/>
            <a:ext cx="1976191" cy="9729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179630-B8E4-1A14-127C-5E82DEB276A3}"/>
              </a:ext>
            </a:extLst>
          </p:cNvPr>
          <p:cNvCxnSpPr>
            <a:cxnSpLocks/>
          </p:cNvCxnSpPr>
          <p:nvPr/>
        </p:nvCxnSpPr>
        <p:spPr>
          <a:xfrm>
            <a:off x="5261211" y="3287706"/>
            <a:ext cx="1608393" cy="3780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5454EF-362F-F690-9E7F-C069C111B25D}"/>
              </a:ext>
            </a:extLst>
          </p:cNvPr>
          <p:cNvCxnSpPr>
            <a:cxnSpLocks/>
          </p:cNvCxnSpPr>
          <p:nvPr/>
        </p:nvCxnSpPr>
        <p:spPr>
          <a:xfrm>
            <a:off x="5172635" y="3287706"/>
            <a:ext cx="1632034" cy="1788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827F82-77B2-79EB-4859-354405A8AA1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655859" y="779929"/>
            <a:ext cx="984868" cy="15680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7C4ADE-0ADD-202B-5ED7-87B7C86DD31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655859" y="3594847"/>
            <a:ext cx="984870" cy="1803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A950BD-2BD6-409E-06B7-F491BE0619B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620000" y="5019675"/>
            <a:ext cx="1020730" cy="1747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818815-C78C-D199-1CB7-B5B85FE07117}"/>
              </a:ext>
            </a:extLst>
          </p:cNvPr>
          <p:cNvSpPr/>
          <p:nvPr/>
        </p:nvSpPr>
        <p:spPr>
          <a:xfrm rot="5400000">
            <a:off x="8706138" y="708132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28EBB8EC-E4C7-3399-0B24-CC3A33BE8EF3}"/>
              </a:ext>
            </a:extLst>
          </p:cNvPr>
          <p:cNvSpPr/>
          <p:nvPr/>
        </p:nvSpPr>
        <p:spPr>
          <a:xfrm rot="5400000">
            <a:off x="8681746" y="2127359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F9F93EF7-460E-4699-22F8-BC1CE8F50976}"/>
              </a:ext>
            </a:extLst>
          </p:cNvPr>
          <p:cNvSpPr/>
          <p:nvPr/>
        </p:nvSpPr>
        <p:spPr>
          <a:xfrm rot="5400000">
            <a:off x="8657354" y="3546586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5E3F1F30-FBF5-1123-F696-80AC5EFDCDF7}"/>
              </a:ext>
            </a:extLst>
          </p:cNvPr>
          <p:cNvSpPr/>
          <p:nvPr/>
        </p:nvSpPr>
        <p:spPr>
          <a:xfrm rot="5400000">
            <a:off x="8632962" y="4965813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EAE975-E8AC-12E4-EA91-F3BB713DCBBE}"/>
              </a:ext>
            </a:extLst>
          </p:cNvPr>
          <p:cNvCxnSpPr>
            <a:stCxn id="3" idx="3"/>
            <a:endCxn id="33" idx="3"/>
          </p:cNvCxnSpPr>
          <p:nvPr/>
        </p:nvCxnSpPr>
        <p:spPr>
          <a:xfrm>
            <a:off x="8954272" y="936732"/>
            <a:ext cx="167079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CDEA9A-29C4-CE3F-7BE2-68B976701FAF}"/>
              </a:ext>
            </a:extLst>
          </p:cNvPr>
          <p:cNvCxnSpPr>
            <a:stCxn id="4" idx="3"/>
            <a:endCxn id="34" idx="3"/>
          </p:cNvCxnSpPr>
          <p:nvPr/>
        </p:nvCxnSpPr>
        <p:spPr>
          <a:xfrm>
            <a:off x="8954273" y="2355957"/>
            <a:ext cx="142686" cy="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F194C-30C6-B9EF-15F1-187D2F23B081}"/>
              </a:ext>
            </a:extLst>
          </p:cNvPr>
          <p:cNvCxnSpPr>
            <a:stCxn id="5" idx="3"/>
            <a:endCxn id="35" idx="3"/>
          </p:cNvCxnSpPr>
          <p:nvPr/>
        </p:nvCxnSpPr>
        <p:spPr>
          <a:xfrm>
            <a:off x="8954274" y="3775182"/>
            <a:ext cx="118293" cy="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2AD819-8AA6-9EB3-0719-945FAB587DC4}"/>
              </a:ext>
            </a:extLst>
          </p:cNvPr>
          <p:cNvCxnSpPr>
            <a:stCxn id="6" idx="3"/>
            <a:endCxn id="36" idx="3"/>
          </p:cNvCxnSpPr>
          <p:nvPr/>
        </p:nvCxnSpPr>
        <p:spPr>
          <a:xfrm>
            <a:off x="8954275" y="5194407"/>
            <a:ext cx="93900" cy="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01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33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1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246</Words>
  <Application>Microsoft Office PowerPoint</Application>
  <PresentationFormat>Widescreen</PresentationFormat>
  <Paragraphs>99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Kamerik205 8</vt:lpstr>
      <vt:lpstr>Office Theme</vt:lpstr>
      <vt:lpstr>Custom Design</vt:lpstr>
      <vt:lpstr>PowerPoint Presentation</vt:lpstr>
      <vt:lpstr>Who is Chad Green</vt:lpstr>
      <vt:lpstr>Northstar Senior Living</vt:lpstr>
      <vt:lpstr>User Story – Resident Move-In</vt:lpstr>
      <vt:lpstr>Northstar Senior Living</vt:lpstr>
      <vt:lpstr>Northstar Senior Living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Green</dc:creator>
  <cp:lastModifiedBy>Chad Green</cp:lastModifiedBy>
  <cp:revision>2</cp:revision>
  <dcterms:created xsi:type="dcterms:W3CDTF">2023-03-18T18:04:39Z</dcterms:created>
  <dcterms:modified xsi:type="dcterms:W3CDTF">2023-03-18T18:22:36Z</dcterms:modified>
</cp:coreProperties>
</file>